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68" r:id="rId12"/>
    <p:sldId id="277" r:id="rId13"/>
    <p:sldId id="269" r:id="rId14"/>
    <p:sldId id="272" r:id="rId15"/>
    <p:sldId id="283" r:id="rId16"/>
    <p:sldId id="271" r:id="rId17"/>
    <p:sldId id="280" r:id="rId18"/>
    <p:sldId id="261" r:id="rId19"/>
    <p:sldId id="278" r:id="rId20"/>
    <p:sldId id="260" r:id="rId21"/>
    <p:sldId id="264" r:id="rId22"/>
    <p:sldId id="281" r:id="rId23"/>
    <p:sldId id="282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2" autoAdjust="0"/>
    <p:restoredTop sz="79950" autoAdjust="0"/>
  </p:normalViewPr>
  <p:slideViewPr>
    <p:cSldViewPr snapToGrid="0">
      <p:cViewPr>
        <p:scale>
          <a:sx n="66" d="100"/>
          <a:sy n="66" d="100"/>
        </p:scale>
        <p:origin x="920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E20B03FA-42B1-41BF-9D73-53EBEED27D01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61074D-B9FF-4ACB-AA8F-FADD78A79279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35388451390198"/>
                      <c:h val="0.10278532725813071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4834E82-26CA-451E-A96D-6B7954F78002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E50CD07-A9BF-45D3-9879-A9DCBB230E05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76050BB3-D0B2-42A2-8B4B-AB163D66DF92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0E919530-57F7-4D07-A321-26F06C7126C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D132A2E6-8029-4B84-812A-C7135285245E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14.06.2017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er_patter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pattern we have chosen the </a:t>
            </a:r>
            <a:r>
              <a:rPr lang="en-US" b="1" dirty="0"/>
              <a:t>Observer Design Pattern.</a:t>
            </a:r>
            <a:br>
              <a:rPr lang="en-US" b="1" dirty="0"/>
            </a:br>
            <a:r>
              <a:rPr lang="en-US" dirty="0"/>
              <a:t>In this pattern an object (subject) maintains a list of its dependents (observers) and notifies them automatically of any state changes. 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  <a:p>
            <a:r>
              <a:rPr lang="en-US" dirty="0"/>
              <a:t>In our case we mainly use it for button-clicks and switches.</a:t>
            </a:r>
            <a:br>
              <a:rPr lang="en-US" dirty="0"/>
            </a:br>
            <a:r>
              <a:rPr lang="en-US" dirty="0"/>
              <a:t>Several On-Click listeners (for each button one) and a manager are implemented in the background deciding which button was clicked and which function to execute.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</a:t>
            </a:r>
            <a:r>
              <a:rPr lang="de-DE" dirty="0" err="1"/>
              <a:t>Inception</a:t>
            </a:r>
            <a:r>
              <a:rPr lang="de-DE" baseline="0" dirty="0"/>
              <a:t> und Elaboration #1 und #2 bzw. Sprints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59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Für nächste Phase werden wir weiterhin im voraus planen um Überblick über die Tätigkeiten zu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76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14.06.2017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14.06.2017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14.06.2017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57CD-DDBC-4FB7-9B78-FD4BF24DD0ED}" type="datetime1">
              <a:rPr lang="de-DE" smtClean="0"/>
              <a:t>14.06.2017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14.06.2017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14.06.2017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</p:spPr>
      </p:pic>
    </p:spTree>
    <p:extLst>
      <p:ext uri="{BB962C8B-B14F-4D97-AF65-F5344CB8AC3E}">
        <p14:creationId xmlns:p14="http://schemas.microsoft.com/office/powerpoint/2010/main" val="344041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8737" y="657225"/>
            <a:ext cx="4814888" cy="16383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9738" r="25516" b="68250"/>
          <a:stretch/>
        </p:blipFill>
        <p:spPr>
          <a:xfrm>
            <a:off x="0" y="1961423"/>
            <a:ext cx="9144000" cy="28487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Gerader Verbinder 9"/>
          <p:cNvCxnSpPr/>
          <p:nvPr/>
        </p:nvCxnSpPr>
        <p:spPr>
          <a:xfrm>
            <a:off x="6143625" y="657225"/>
            <a:ext cx="3000375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0" y="657225"/>
            <a:ext cx="1328737" cy="13041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8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-11782"/>
            <a:ext cx="6486526" cy="68770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554130" y="336403"/>
            <a:ext cx="748800" cy="6372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5923066" y="973603"/>
            <a:ext cx="1379867" cy="360609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3220935" y="336407"/>
            <a:ext cx="3333195" cy="19418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5" t="5075" r="7833" b="85645"/>
          <a:stretch/>
        </p:blipFill>
        <p:spPr>
          <a:xfrm>
            <a:off x="3220935" y="2278304"/>
            <a:ext cx="2702131" cy="230139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939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05176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16774"/>
            <a:ext cx="6274767" cy="5139577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628650" y="58080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MVC - </a:t>
            </a:r>
            <a:r>
              <a:rPr lang="de-DE" sz="2800" dirty="0" err="1"/>
              <a:t>Diagram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22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626</Words>
  <Application>Microsoft Office PowerPoint</Application>
  <PresentationFormat>Bildschirmpräsentation (4:3)</PresentationFormat>
  <Paragraphs>258</Paragraphs>
  <Slides>24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PowerPoint-Präsentation</vt:lpstr>
      <vt:lpstr>PowerPoint-Präsentation</vt:lpstr>
      <vt:lpstr>Kostenschätzung (FP)</vt:lpstr>
      <vt:lpstr>Kostenschätzung (FP)</vt:lpstr>
      <vt:lpstr>Aufbau</vt:lpstr>
      <vt:lpstr>Demo</vt:lpstr>
      <vt:lpstr>Architecture</vt:lpstr>
      <vt:lpstr>Architecture</vt:lpstr>
      <vt:lpstr>PowerPoint-Präsentation</vt:lpstr>
      <vt:lpstr>Testing mit Espresso</vt:lpstr>
      <vt:lpstr>Metrics</vt:lpstr>
      <vt:lpstr>Patterns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 Giesa</cp:lastModifiedBy>
  <cp:revision>76</cp:revision>
  <dcterms:created xsi:type="dcterms:W3CDTF">2016-12-07T18:43:58Z</dcterms:created>
  <dcterms:modified xsi:type="dcterms:W3CDTF">2017-06-14T13:58:38Z</dcterms:modified>
</cp:coreProperties>
</file>